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02.png"/><Relationship Id="rId5" Type="http://schemas.openxmlformats.org/officeDocument/2006/relationships/image" Target="../media/image91.png"/><Relationship Id="rId15" Type="http://schemas.openxmlformats.org/officeDocument/2006/relationships/image" Target="../media/image92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90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42.png"/><Relationship Id="rId7" Type="http://schemas.openxmlformats.org/officeDocument/2006/relationships/image" Target="../media/image23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172.png"/><Relationship Id="rId5" Type="http://schemas.openxmlformats.org/officeDocument/2006/relationships/image" Target="../media/image230.png"/><Relationship Id="rId10" Type="http://schemas.openxmlformats.org/officeDocument/2006/relationships/image" Target="../media/image174.png"/><Relationship Id="rId4" Type="http://schemas.openxmlformats.org/officeDocument/2006/relationships/image" Target="../media/image243.png"/><Relationship Id="rId9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55" y="2279570"/>
            <a:ext cx="3425669" cy="228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>
            <a:extLst>
              <a:ext uri="{FF2B5EF4-FFF2-40B4-BE49-F238E27FC236}">
                <a16:creationId xmlns:a16="http://schemas.microsoft.com/office/drawing/2014/main" id="{2EC8F9D6-9D30-42F9-16AC-632782BA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57" y="516255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DC40D66-307C-27A7-BD2E-E57BB6AE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523321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1C96957-3EFD-73E1-2CAE-CD9C93AB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9" y="516255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7B8368-12C8-B78E-54DB-71ED0754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30" y="1952834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F922BCA-4A7C-79FB-B4D7-04B71383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781" y="195283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8E5AD3D-0E00-5040-19C5-A5A9724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5" y="1961982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66130" y="51023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372648" y="5102386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79166" y="51023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373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373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DAD1F5-66E7-901A-280D-FD0CC5B107EA}"/>
              </a:ext>
            </a:extLst>
          </p:cNvPr>
          <p:cNvSpPr/>
          <p:nvPr/>
        </p:nvSpPr>
        <p:spPr>
          <a:xfrm>
            <a:off x="1535920" y="209116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b1C_30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36355" y="672591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777319" y="138246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77318" y="63324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-41772" y="726141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37038" y="66750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2986234" y="2690495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2972786" y="2324051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EC7CD-92F7-C63C-48C9-E4B597699CAF}"/>
              </a:ext>
            </a:extLst>
          </p:cNvPr>
          <p:cNvSpPr/>
          <p:nvPr/>
        </p:nvSpPr>
        <p:spPr>
          <a:xfrm>
            <a:off x="5236604" y="209116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b1D_30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DC87B7-6F50-45B3-848F-C3401E9BEABC}"/>
              </a:ext>
            </a:extLst>
          </p:cNvPr>
          <p:cNvSpPr/>
          <p:nvPr/>
        </p:nvSpPr>
        <p:spPr>
          <a:xfrm>
            <a:off x="8943520" y="209647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b1E_30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13563" y="56836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13563" y="59704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2986669" y="1070527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2977703" y="614437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30521" y="66750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pic>
        <p:nvPicPr>
          <p:cNvPr id="1054" name="Picture 30">
            <a:extLst>
              <a:ext uri="{FF2B5EF4-FFF2-40B4-BE49-F238E27FC236}">
                <a16:creationId xmlns:a16="http://schemas.microsoft.com/office/drawing/2014/main" id="{09173041-5B6B-3CF9-E642-137E262D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57" y="3416488"/>
            <a:ext cx="4046883" cy="17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D7966CFC-E241-3725-AE0D-731ADD06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80" y="3416490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6">
            <a:extLst>
              <a:ext uri="{FF2B5EF4-FFF2-40B4-BE49-F238E27FC236}">
                <a16:creationId xmlns:a16="http://schemas.microsoft.com/office/drawing/2014/main" id="{C5583693-CDC8-7792-C024-48D25C19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8" y="3402025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406D7E4-4BB1-A504-1B48-90DAE688A24F}"/>
              </a:ext>
            </a:extLst>
          </p:cNvPr>
          <p:cNvSpPr/>
          <p:nvPr/>
        </p:nvSpPr>
        <p:spPr>
          <a:xfrm>
            <a:off x="1517155" y="351609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a1C_30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133338-C27A-AAA2-9E00-F0309ED232C9}"/>
              </a:ext>
            </a:extLst>
          </p:cNvPr>
          <p:cNvSpPr/>
          <p:nvPr/>
        </p:nvSpPr>
        <p:spPr>
          <a:xfrm>
            <a:off x="5236604" y="3505565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a1D_30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B22163-9C42-BB51-2E71-0F034E3092EE}"/>
              </a:ext>
            </a:extLst>
          </p:cNvPr>
          <p:cNvSpPr/>
          <p:nvPr/>
        </p:nvSpPr>
        <p:spPr>
          <a:xfrm>
            <a:off x="8943519" y="349566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a1E_30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2986234" y="4240857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2972786" y="3937167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12457</TotalTime>
  <Words>910</Words>
  <Application>Microsoft Office PowerPoint</Application>
  <PresentationFormat>Widescreen</PresentationFormat>
  <Paragraphs>290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137</cp:revision>
  <dcterms:created xsi:type="dcterms:W3CDTF">2022-07-26T19:04:22Z</dcterms:created>
  <dcterms:modified xsi:type="dcterms:W3CDTF">2023-04-04T21:50:54Z</dcterms:modified>
</cp:coreProperties>
</file>